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65" r:id="rId4"/>
    <p:sldId id="271" r:id="rId5"/>
    <p:sldId id="258" r:id="rId6"/>
    <p:sldId id="259" r:id="rId7"/>
    <p:sldId id="266" r:id="rId8"/>
    <p:sldId id="267" r:id="rId9"/>
    <p:sldId id="263" r:id="rId10"/>
    <p:sldId id="262" r:id="rId11"/>
    <p:sldId id="260" r:id="rId12"/>
    <p:sldId id="26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43484-4C63-4973-A2F5-196FBFC0D499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01998-4E94-4015-81F2-20A8D7382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61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01998-4E94-4015-81F2-20A8D7382D1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01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01998-4E94-4015-81F2-20A8D7382D1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03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3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69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4778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991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9037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068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788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723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29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35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5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26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44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62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098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819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9C93D-EF7B-4437-88F2-C12A4B6B3FF8}" type="datetimeFigureOut">
              <a:rPr lang="en-IN" smtClean="0"/>
              <a:t>15/04/2023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19C8DF-32B5-4E30-8EBD-C3543B9451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357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Internship Presentation 2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Name: Arbaaz Khan</a:t>
            </a:r>
          </a:p>
          <a:p>
            <a:r>
              <a:rPr lang="en-IN" dirty="0" smtClean="0"/>
              <a:t>Roll No.: 17</a:t>
            </a:r>
          </a:p>
          <a:p>
            <a:r>
              <a:rPr lang="en-IN" dirty="0" smtClean="0"/>
              <a:t>Intern @ Elite Software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3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349" y="574767"/>
            <a:ext cx="2838993" cy="5466596"/>
          </a:xfrm>
        </p:spPr>
        <p:txBody>
          <a:bodyPr/>
          <a:lstStyle/>
          <a:p>
            <a:r>
              <a:rPr lang="en-IN" dirty="0" smtClean="0"/>
              <a:t>Making changes in Index.html file.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598" t="7519" r="39319" b="19234"/>
          <a:stretch/>
        </p:blipFill>
        <p:spPr>
          <a:xfrm>
            <a:off x="4088090" y="83602"/>
            <a:ext cx="7838987" cy="64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778" r="61379" b="13448"/>
          <a:stretch/>
        </p:blipFill>
        <p:spPr>
          <a:xfrm>
            <a:off x="5970103" y="532065"/>
            <a:ext cx="5499086" cy="602113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349" y="574767"/>
            <a:ext cx="3657600" cy="5466596"/>
          </a:xfrm>
        </p:spPr>
        <p:txBody>
          <a:bodyPr/>
          <a:lstStyle/>
          <a:p>
            <a:r>
              <a:rPr lang="en-IN" dirty="0" smtClean="0"/>
              <a:t>This is Django </a:t>
            </a:r>
            <a:r>
              <a:rPr lang="en-IN" dirty="0" err="1" smtClean="0"/>
              <a:t>Adminstration</a:t>
            </a:r>
            <a:r>
              <a:rPr lang="en-IN" dirty="0" smtClean="0"/>
              <a:t> panel from here we can add details for our destination like Name, Image, Description, Price, and whether it is in offer or not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8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4" y="627018"/>
            <a:ext cx="2894065" cy="5405636"/>
          </a:xfrm>
        </p:spPr>
        <p:txBody>
          <a:bodyPr/>
          <a:lstStyle/>
          <a:p>
            <a:r>
              <a:rPr lang="en-IN" dirty="0" smtClean="0"/>
              <a:t>The data which we will enter in Django Administration panel will be added in </a:t>
            </a:r>
            <a:r>
              <a:rPr lang="en-IN" dirty="0" err="1" smtClean="0"/>
              <a:t>postgreSQL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" t="109" r="40331" b="25838"/>
          <a:stretch/>
        </p:blipFill>
        <p:spPr>
          <a:xfrm>
            <a:off x="3440770" y="445242"/>
            <a:ext cx="8620601" cy="6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9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194" t="4016" r="17741" b="3994"/>
          <a:stretch/>
        </p:blipFill>
        <p:spPr>
          <a:xfrm>
            <a:off x="6656854" y="609600"/>
            <a:ext cx="5395810" cy="60610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269" y="1306285"/>
            <a:ext cx="4389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Finally when we run this Command</a:t>
            </a:r>
          </a:p>
          <a:p>
            <a:r>
              <a:rPr lang="en-IN" dirty="0" smtClean="0"/>
              <a:t>&gt;Python manage.py </a:t>
            </a:r>
            <a:r>
              <a:rPr lang="en-IN" dirty="0" err="1" smtClean="0"/>
              <a:t>runserver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Our Project will be running on </a:t>
            </a:r>
            <a:r>
              <a:rPr lang="en-IN" dirty="0" err="1" smtClean="0"/>
              <a:t>localhost</a:t>
            </a:r>
            <a:r>
              <a:rPr lang="en-IN" dirty="0" smtClean="0"/>
              <a:t> and now our content for destination part is dynamic and responsive.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6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70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40823"/>
          </a:xfrm>
        </p:spPr>
        <p:txBody>
          <a:bodyPr/>
          <a:lstStyle/>
          <a:p>
            <a:r>
              <a:rPr lang="en-IN" dirty="0" smtClean="0"/>
              <a:t>Learnings in the Month of February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97875"/>
            <a:ext cx="9572655" cy="4543488"/>
          </a:xfrm>
        </p:spPr>
        <p:txBody>
          <a:bodyPr>
            <a:normAutofit/>
          </a:bodyPr>
          <a:lstStyle/>
          <a:p>
            <a:r>
              <a:rPr lang="en-IN" sz="2000" dirty="0"/>
              <a:t>Python:</a:t>
            </a:r>
          </a:p>
          <a:p>
            <a:pPr marL="0" indent="0">
              <a:buNone/>
            </a:pPr>
            <a:r>
              <a:rPr lang="en-IN" sz="2000" dirty="0"/>
              <a:t>Learned python language starting with the basic concepts such as Variables, Data types, Operators, Python data structure to more advanced topics such as Classes and Function, GUI Programming.</a:t>
            </a:r>
          </a:p>
          <a:p>
            <a:r>
              <a:rPr lang="en-IN" sz="2000" dirty="0"/>
              <a:t>Django:</a:t>
            </a:r>
          </a:p>
          <a:p>
            <a:pPr marL="0" indent="0">
              <a:buNone/>
            </a:pPr>
            <a:r>
              <a:rPr lang="en-IN" sz="2000" dirty="0"/>
              <a:t>Django by learning the basics of web development, including HTML, CSS, and JavaScript. From there, I gradually worked my way up to Django, starting with the fundamental concepts such as URLs, views, templates, and models. I gained a deeper understanding of the Model-View-Controller (MVC) architecture and how it is implemented in Django</a:t>
            </a:r>
            <a:r>
              <a:rPr lang="en-IN" sz="2000" dirty="0" smtClean="0"/>
              <a:t>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537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Important Django </a:t>
            </a:r>
            <a:r>
              <a:rPr lang="en-IN" dirty="0" smtClean="0"/>
              <a:t>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204603" cy="3880773"/>
          </a:xfrm>
        </p:spPr>
        <p:txBody>
          <a:bodyPr>
            <a:noAutofit/>
          </a:bodyPr>
          <a:lstStyle/>
          <a:p>
            <a:r>
              <a:rPr lang="en-IN" sz="1400" dirty="0"/>
              <a:t>Creating a new Django project</a:t>
            </a:r>
            <a:r>
              <a:rPr lang="en-IN" sz="1400" dirty="0" smtClean="0"/>
              <a:t>: </a:t>
            </a:r>
            <a:r>
              <a:rPr lang="en-IN" sz="1600" b="1" dirty="0" smtClean="0"/>
              <a:t>django-admin </a:t>
            </a:r>
            <a:r>
              <a:rPr lang="en-IN" sz="1600" b="1" dirty="0"/>
              <a:t>startproject </a:t>
            </a:r>
            <a:r>
              <a:rPr lang="en-IN" sz="1600" b="1" dirty="0" smtClean="0"/>
              <a:t>project_name</a:t>
            </a:r>
            <a:endParaRPr lang="en-IN" sz="1600" b="1" dirty="0"/>
          </a:p>
          <a:p>
            <a:r>
              <a:rPr lang="en-IN" sz="1400" dirty="0"/>
              <a:t>Creating a new Django application within a project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startapp </a:t>
            </a:r>
            <a:r>
              <a:rPr lang="en-IN" sz="1600" b="1" dirty="0" smtClean="0"/>
              <a:t>app_name</a:t>
            </a:r>
            <a:endParaRPr lang="en-IN" sz="1600" b="1" dirty="0"/>
          </a:p>
          <a:p>
            <a:r>
              <a:rPr lang="en-IN" sz="1400" dirty="0"/>
              <a:t>Starting the Django development server</a:t>
            </a:r>
            <a:r>
              <a:rPr lang="en-IN" sz="1400" dirty="0" smtClean="0"/>
              <a:t>:</a:t>
            </a:r>
            <a:r>
              <a:rPr lang="en-IN" sz="1600" dirty="0" smtClean="0"/>
              <a:t>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</a:t>
            </a:r>
            <a:r>
              <a:rPr lang="en-IN" sz="1600" b="1" dirty="0" smtClean="0"/>
              <a:t>runserver</a:t>
            </a:r>
            <a:endParaRPr lang="en-IN" sz="1600" b="1" dirty="0"/>
          </a:p>
          <a:p>
            <a:r>
              <a:rPr lang="en-IN" sz="1400" dirty="0"/>
              <a:t>Creating database tables for the application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</a:t>
            </a:r>
            <a:r>
              <a:rPr lang="en-IN" sz="1600" b="1" dirty="0" smtClean="0"/>
              <a:t>migrate</a:t>
            </a:r>
            <a:endParaRPr lang="en-IN" sz="1600" b="1" dirty="0"/>
          </a:p>
          <a:p>
            <a:r>
              <a:rPr lang="en-IN" sz="1400" dirty="0" smtClean="0"/>
              <a:t>Creating </a:t>
            </a:r>
            <a:r>
              <a:rPr lang="en-IN" sz="1400" dirty="0"/>
              <a:t>a superuser for the Django admin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</a:t>
            </a:r>
            <a:r>
              <a:rPr lang="en-IN" sz="1600" b="1" dirty="0" smtClean="0"/>
              <a:t>createsuperuser</a:t>
            </a:r>
            <a:endParaRPr lang="en-IN" sz="1600" b="1" dirty="0"/>
          </a:p>
          <a:p>
            <a:r>
              <a:rPr lang="en-IN" sz="1400" dirty="0"/>
              <a:t>Running unit tests for the application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test </a:t>
            </a:r>
            <a:r>
              <a:rPr lang="en-IN" sz="1600" b="1" dirty="0" smtClean="0"/>
              <a:t>app_name</a:t>
            </a:r>
            <a:endParaRPr lang="en-IN" sz="1600" b="1" dirty="0"/>
          </a:p>
          <a:p>
            <a:r>
              <a:rPr lang="en-IN" sz="1400" dirty="0"/>
              <a:t>Creating a new migration for changes to models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</a:t>
            </a:r>
            <a:r>
              <a:rPr lang="en-IN" sz="1600" b="1" dirty="0" smtClean="0"/>
              <a:t>makemigrations</a:t>
            </a:r>
            <a:endParaRPr lang="en-IN" sz="1600" b="1" dirty="0"/>
          </a:p>
          <a:p>
            <a:r>
              <a:rPr lang="en-IN" sz="1400" dirty="0"/>
              <a:t>Applying migrations to the database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</a:t>
            </a:r>
            <a:r>
              <a:rPr lang="en-IN" sz="1600" b="1" dirty="0" smtClean="0"/>
              <a:t>migrate</a:t>
            </a:r>
            <a:endParaRPr lang="en-IN" sz="1600" b="1" dirty="0"/>
          </a:p>
          <a:p>
            <a:r>
              <a:rPr lang="en-IN" sz="1400" dirty="0"/>
              <a:t>Displaying a list of available commands</a:t>
            </a:r>
            <a:r>
              <a:rPr lang="en-IN" sz="1400" dirty="0" smtClean="0"/>
              <a:t>: </a:t>
            </a:r>
            <a:r>
              <a:rPr lang="en-IN" sz="1600" b="1" dirty="0" smtClean="0"/>
              <a:t>python </a:t>
            </a:r>
            <a:r>
              <a:rPr lang="en-IN" sz="1600" b="1" dirty="0"/>
              <a:t>manage.py help</a:t>
            </a:r>
          </a:p>
        </p:txBody>
      </p:sp>
    </p:spTree>
    <p:extLst>
      <p:ext uri="{BB962C8B-B14F-4D97-AF65-F5344CB8AC3E}">
        <p14:creationId xmlns:p14="http://schemas.microsoft.com/office/powerpoint/2010/main" val="333355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Files that Django Automatically Generates for Faster development Process: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598780" cy="422279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When we Create a Django Project it will create python files for faster development </a:t>
            </a:r>
          </a:p>
          <a:p>
            <a:r>
              <a:rPr lang="en-IN" dirty="0"/>
              <a:t>Some Files are-</a:t>
            </a:r>
          </a:p>
          <a:p>
            <a:r>
              <a:rPr lang="en-IN" dirty="0"/>
              <a:t>Settings.py : configuration file that stores all the settings and configuration variables for a Django project</a:t>
            </a:r>
          </a:p>
          <a:p>
            <a:r>
              <a:rPr lang="en-IN" dirty="0"/>
              <a:t>Models.py: models.py is a Python module that defines the structure of the database tables for a Django application</a:t>
            </a:r>
          </a:p>
          <a:p>
            <a:r>
              <a:rPr lang="en-IN" dirty="0" err="1"/>
              <a:t>Views.py:It</a:t>
            </a:r>
            <a:r>
              <a:rPr lang="en-IN" dirty="0"/>
              <a:t> is responsible for processing incoming HTTP requests, interacting with models to retrieve and modify data, and returning HTTP responses.</a:t>
            </a:r>
          </a:p>
          <a:p>
            <a:r>
              <a:rPr lang="en-IN" dirty="0" err="1"/>
              <a:t>Urls.py:defines</a:t>
            </a:r>
            <a:r>
              <a:rPr lang="en-IN" dirty="0"/>
              <a:t> the URL patterns or routes for a web application. It maps the requested URL to the appropriate view function, which will generate the HTTP response.</a:t>
            </a:r>
          </a:p>
          <a:p>
            <a:r>
              <a:rPr lang="en-IN" dirty="0"/>
              <a:t>Manage.py: This is the command-line utility for interacting with your project. You can use it to run development servers, create database tables, and execute other management tasks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245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8337"/>
            <a:ext cx="8596668" cy="1320800"/>
          </a:xfrm>
        </p:spPr>
        <p:txBody>
          <a:bodyPr/>
          <a:lstStyle/>
          <a:p>
            <a:r>
              <a:rPr lang="en-IN" dirty="0" smtClean="0"/>
              <a:t>Some tasks Related to Python and Django done in the month of February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137"/>
            <a:ext cx="8596668" cy="4592225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/>
              <a:t>Task: To Generate QR code for any given link in python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Implementation:</a:t>
            </a:r>
          </a:p>
          <a:p>
            <a:pPr marL="0" indent="0">
              <a:buNone/>
            </a:pPr>
            <a:r>
              <a:rPr lang="en-IN" dirty="0"/>
              <a:t>The Program Implemented using Python </a:t>
            </a:r>
            <a:r>
              <a:rPr lang="en-IN" dirty="0" smtClean="0"/>
              <a:t> </a:t>
            </a:r>
            <a:r>
              <a:rPr lang="en-IN" dirty="0"/>
              <a:t>Tkinter library for the user interface and the </a:t>
            </a:r>
            <a:r>
              <a:rPr lang="en-IN" dirty="0" smtClean="0"/>
              <a:t>QR code </a:t>
            </a:r>
            <a:r>
              <a:rPr lang="en-IN" dirty="0"/>
              <a:t>and </a:t>
            </a:r>
            <a:r>
              <a:rPr lang="en-IN" dirty="0" smtClean="0"/>
              <a:t>other </a:t>
            </a:r>
            <a:r>
              <a:rPr lang="en-IN" dirty="0"/>
              <a:t>libraries for generating and saving the QR codes</a:t>
            </a:r>
            <a:r>
              <a:rPr lang="en-IN" dirty="0" smtClean="0"/>
              <a:t>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When the user enters the title and URL and clicks the "Enter" button, the program generates a QR code image and saves it to a file with the given title. The "View QRCODE" button displays the generated QR code in a GUI window.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0780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50088" b="3178"/>
          <a:stretch/>
        </p:blipFill>
        <p:spPr>
          <a:xfrm>
            <a:off x="94593" y="491497"/>
            <a:ext cx="5985510" cy="6366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64" t="21699" r="61725" b="16412"/>
          <a:stretch/>
        </p:blipFill>
        <p:spPr>
          <a:xfrm>
            <a:off x="6873765" y="491497"/>
            <a:ext cx="4939862" cy="63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4197"/>
          </a:xfrm>
        </p:spPr>
        <p:txBody>
          <a:bodyPr/>
          <a:lstStyle/>
          <a:p>
            <a:r>
              <a:rPr lang="en-IN" dirty="0" smtClean="0"/>
              <a:t>Python-</a:t>
            </a:r>
            <a:r>
              <a:rPr lang="en-IN" dirty="0" err="1" smtClean="0"/>
              <a:t>Django</a:t>
            </a:r>
            <a:r>
              <a:rPr lang="en-IN" dirty="0" smtClean="0"/>
              <a:t> Task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03797"/>
            <a:ext cx="9477320" cy="5109298"/>
          </a:xfrm>
        </p:spPr>
        <p:txBody>
          <a:bodyPr>
            <a:normAutofit/>
          </a:bodyPr>
          <a:lstStyle/>
          <a:p>
            <a:r>
              <a:rPr lang="en-IN" b="1" dirty="0" smtClean="0"/>
              <a:t>Task: To Change the Content of Static webpage (Destination Part) to Dynamic webpage using Django.</a:t>
            </a:r>
            <a:endParaRPr lang="en-IN" b="1" dirty="0"/>
          </a:p>
          <a:p>
            <a:r>
              <a:rPr lang="en-IN" dirty="0" smtClean="0"/>
              <a:t>Implementation: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Steps Followed to accomplish the given task:</a:t>
            </a:r>
          </a:p>
          <a:p>
            <a:pPr marL="0" indent="0">
              <a:buNone/>
            </a:pPr>
            <a:r>
              <a:rPr lang="en-IN" dirty="0"/>
              <a:t>1. Creating Database Schema in Models.py</a:t>
            </a:r>
          </a:p>
          <a:p>
            <a:pPr marL="0" indent="0">
              <a:buNone/>
            </a:pPr>
            <a:r>
              <a:rPr lang="en-IN" dirty="0"/>
              <a:t>2. Enable Database in Settings.py</a:t>
            </a:r>
          </a:p>
          <a:p>
            <a:pPr marL="0" indent="0">
              <a:buNone/>
            </a:pPr>
            <a:r>
              <a:rPr lang="en-IN" dirty="0"/>
              <a:t>3. Mapping </a:t>
            </a:r>
            <a:r>
              <a:rPr lang="en-IN" dirty="0" err="1"/>
              <a:t>Urls</a:t>
            </a:r>
            <a:r>
              <a:rPr lang="en-IN" dirty="0"/>
              <a:t> to include app </a:t>
            </a:r>
            <a:r>
              <a:rPr lang="en-IN" dirty="0" err="1"/>
              <a:t>urls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4. Creating Views and passing Database object as parameter</a:t>
            </a:r>
          </a:p>
          <a:p>
            <a:pPr marL="0" indent="0">
              <a:buNone/>
            </a:pPr>
            <a:r>
              <a:rPr lang="en-IN" dirty="0"/>
              <a:t>5. Making changes in our html file (changing static content to dynamic)</a:t>
            </a:r>
          </a:p>
          <a:p>
            <a:pPr marL="0" indent="0">
              <a:buNone/>
            </a:pPr>
            <a:r>
              <a:rPr lang="en-IN" dirty="0"/>
              <a:t>6. Adding Content by using Django Admin Panel</a:t>
            </a:r>
          </a:p>
          <a:p>
            <a:pPr marL="0" indent="0">
              <a:buNone/>
            </a:pPr>
            <a:r>
              <a:rPr lang="en-IN" dirty="0"/>
              <a:t>7. Verifying in </a:t>
            </a:r>
            <a:r>
              <a:rPr lang="en-IN" dirty="0" err="1" smtClean="0"/>
              <a:t>postgreSQL</a:t>
            </a:r>
            <a:r>
              <a:rPr lang="en-IN" dirty="0" smtClean="0"/>
              <a:t> using </a:t>
            </a:r>
            <a:r>
              <a:rPr lang="en-IN" dirty="0" err="1"/>
              <a:t>pgAdmin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19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60597" b="70309"/>
          <a:stretch/>
        </p:blipFill>
        <p:spPr>
          <a:xfrm>
            <a:off x="3771050" y="318725"/>
            <a:ext cx="5242560" cy="25463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050" y="3428447"/>
            <a:ext cx="5486876" cy="27007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309" y="79248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Models.py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18309" y="4106091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Settings.py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0846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3774" y="449709"/>
            <a:ext cx="7035394" cy="2182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" r="-37"/>
          <a:stretch/>
        </p:blipFill>
        <p:spPr>
          <a:xfrm>
            <a:off x="4253775" y="3030901"/>
            <a:ext cx="6562272" cy="2694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8309" y="792480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urls.py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83623" y="3030901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Views.py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75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282</TotalTime>
  <Words>651</Words>
  <Application>Microsoft Office PowerPoint</Application>
  <PresentationFormat>Widescreen</PresentationFormat>
  <Paragraphs>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Internship Presentation 2 </vt:lpstr>
      <vt:lpstr>Learnings in the Month of February</vt:lpstr>
      <vt:lpstr>Some Important Django Commands</vt:lpstr>
      <vt:lpstr>Files that Django Automatically Generates for Faster development Process: </vt:lpstr>
      <vt:lpstr>Some tasks Related to Python and Django done in the month of February</vt:lpstr>
      <vt:lpstr>PowerPoint Presentation</vt:lpstr>
      <vt:lpstr>Python-Django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Presentation 2 </dc:title>
  <dc:creator>Microsoft account</dc:creator>
  <cp:lastModifiedBy>Microsoft account</cp:lastModifiedBy>
  <cp:revision>22</cp:revision>
  <dcterms:created xsi:type="dcterms:W3CDTF">2023-04-14T15:27:55Z</dcterms:created>
  <dcterms:modified xsi:type="dcterms:W3CDTF">2023-04-14T22:41:01Z</dcterms:modified>
</cp:coreProperties>
</file>